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F8030-B5BA-4D69-9493-EAC72C717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40A6D8-8C34-459F-BBFF-F23EF6B7F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9965D7-C07E-4D87-8FD6-31AD4D9E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2639DB-2DE1-4B3C-BD16-E341E52B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ABE77D-BF70-41FA-8B36-D03670B4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96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C5801-8A4E-4558-808A-CFB89D54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84AFA9-24F8-45D5-A25C-576D6F8D6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6EC725-B7E5-4065-AA02-02B72F33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CBA693-DF43-43B1-862D-66989202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61547D-D3FE-4835-9AFF-CB5DF805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37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2C7CCE-58C7-4DAB-98A2-3F9CF75E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32D6AA-9BC6-422D-A116-D1270B7A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9D752F-25A5-4EA7-8995-01F47E66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D17664-076B-47B0-A0AE-88EB305B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98B8D9-420A-4AE9-9897-EE226DA7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62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190EE-9CAB-4DA1-B033-3997F92D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2B443D-425F-4B69-A5B4-DE88EB15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3FC3C8-6519-4589-AAA5-EA6A2D95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BD8C91-D5ED-4096-B6E2-CFECE943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350F10-284C-4DE4-AED1-12D93955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55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E6E84-BC0B-45BB-851C-1A913CC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1CB78D-F2E0-4947-A8EA-E28ABE613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0459FC-9DB3-46C1-B867-C1977546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10BD91-C5B6-4342-8B25-CA234590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3D9509-B0CB-4552-B80B-CF36CC74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08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C0925-DE6A-47C6-B0CC-496236F3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A5C06D-39F7-4723-969C-B5F6AA809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8C02CE-4056-4AD9-AD8A-991918355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05F495-5B19-420B-A438-F01A527A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FC7BB5-3280-480F-A417-73BC0EB6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4E7352-0C8C-4B78-ADB9-F01130B1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0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7D7E8-49C5-46AA-BAF5-DA260902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C19621-147F-419E-957C-1E657A21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1804E6-5CF9-4835-9938-174E858AD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EBC330-9C86-422A-8D02-99654EEFE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B4E9E6-4DBF-4FF8-8EE9-8C5218227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CE740F8-3C77-47E6-A5D1-B6D0C514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939690A-88C5-46AC-8B2C-2271638E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3547DA-90ED-4E94-AC03-24F97BBA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15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DA173-B972-4E49-9468-2AD9479C5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FB79079-B8F3-4517-872C-54745CBA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A00EB5-150D-4947-A2DC-7F5A8BBB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365546-4220-4B4C-8403-90540509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5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D25CB6-B219-473C-B03F-9B82B586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E9D200-0671-42B4-9825-BADE662B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11C8D2-FDF2-4100-BEA2-3491756F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32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000C7-1AEC-4936-BB5C-A675457B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45DE1F-52F3-4D00-BA63-39E5772B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F26AFE-B50D-436B-8422-612C67018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A905B4-EF9C-4602-B58A-476ABA20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01168-893F-49A4-93B8-760F81C8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457946-57F0-4EEB-8C73-0D68DD66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62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F16B3-8E32-4FAB-84AC-ECA51883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551982E-6815-4440-8EA1-E004F8AEB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CBC766-C947-481C-8318-5E311FD0C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E05ABB-9A69-4465-AB4F-6A44969B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CDC7F-F077-4B8C-AD64-56797159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691BB4-0D6E-473B-9338-5CB0B2C2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11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8EA04E4-011F-41FC-B4DC-F20F7B27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AE1325-A7A0-463C-B4BE-D09F0787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756D2F-54CB-400B-B1B0-78E31F3C6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A314-3A5E-4226-AEA4-624716B748A9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F3B28B-76E1-4589-8ED8-E09FC3DE6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8E1CF0-5107-4828-8E35-1B25DB535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331C-D11C-40A9-8F91-E565907DC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89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643DEC5-3C35-44C0-8833-CE2C667BF978}"/>
              </a:ext>
            </a:extLst>
          </p:cNvPr>
          <p:cNvSpPr txBox="1"/>
          <p:nvPr/>
        </p:nvSpPr>
        <p:spPr>
          <a:xfrm>
            <a:off x="7248939" y="4002563"/>
            <a:ext cx="4943061" cy="76944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4400" dirty="0">
                <a:latin typeface="Arial Narrow" panose="020B0606020202030204" pitchFamily="34" charset="0"/>
              </a:rPr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369357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180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rocha</dc:creator>
  <cp:lastModifiedBy>Maria Claudia Gonçalves</cp:lastModifiedBy>
  <cp:revision>9</cp:revision>
  <dcterms:created xsi:type="dcterms:W3CDTF">2021-03-15T17:47:37Z</dcterms:created>
  <dcterms:modified xsi:type="dcterms:W3CDTF">2021-03-17T20:52:39Z</dcterms:modified>
</cp:coreProperties>
</file>